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7" r:id="rId8"/>
    <p:sldId id="263" r:id="rId9"/>
    <p:sldId id="264" r:id="rId10"/>
    <p:sldId id="261" r:id="rId11"/>
    <p:sldId id="268" r:id="rId12"/>
    <p:sldId id="265" r:id="rId13"/>
    <p:sldId id="266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7384AC4-F11B-47E5-94DA-43F9E0D90D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tentado, </a:t>
            </a:r>
          </a:p>
          <a:p>
            <a:r>
              <a:rPr lang="pt-BR" dirty="0"/>
              <a:t>sei que preciso </a:t>
            </a:r>
          </a:p>
          <a:p>
            <a:r>
              <a:rPr lang="pt-BR" dirty="0"/>
              <a:t>De um protetor </a:t>
            </a:r>
          </a:p>
          <a:p>
            <a:r>
              <a:rPr lang="pt-BR" dirty="0"/>
              <a:t>que possa valer; </a:t>
            </a:r>
          </a:p>
        </p:txBody>
      </p:sp>
    </p:spTree>
    <p:extLst>
      <p:ext uri="{BB962C8B-B14F-4D97-AF65-F5344CB8AC3E}">
        <p14:creationId xmlns:p14="http://schemas.microsoft.com/office/powerpoint/2010/main" val="3587422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7384AC4-F11B-47E5-94DA-43F9E0D90D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meu Amado, </a:t>
            </a:r>
          </a:p>
          <a:p>
            <a:r>
              <a:rPr lang="pt-BR" dirty="0"/>
              <a:t>que é invencível, </a:t>
            </a:r>
          </a:p>
          <a:p>
            <a:r>
              <a:rPr lang="pt-BR" dirty="0"/>
              <a:t>Pode, portanto, </a:t>
            </a:r>
          </a:p>
          <a:p>
            <a:r>
              <a:rPr lang="pt-BR" dirty="0"/>
              <a:t>me proteger.</a:t>
            </a:r>
          </a:p>
        </p:txBody>
      </p:sp>
    </p:spTree>
    <p:extLst>
      <p:ext uri="{BB962C8B-B14F-4D97-AF65-F5344CB8AC3E}">
        <p14:creationId xmlns:p14="http://schemas.microsoft.com/office/powerpoint/2010/main" val="2574528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10F7411-3CBE-4D6C-8BDC-37F91B5E14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Jesus Cristo, </a:t>
            </a:r>
          </a:p>
          <a:p>
            <a:r>
              <a:rPr lang="pt-BR" dirty="0"/>
              <a:t>meu Bem-Amado, </a:t>
            </a:r>
          </a:p>
          <a:p>
            <a:r>
              <a:rPr lang="pt-BR" dirty="0"/>
              <a:t>Narrarei sempre </a:t>
            </a:r>
          </a:p>
          <a:p>
            <a:r>
              <a:rPr lang="pt-BR" dirty="0"/>
              <a:t>minha aflição.</a:t>
            </a:r>
          </a:p>
        </p:txBody>
      </p:sp>
    </p:spTree>
    <p:extLst>
      <p:ext uri="{BB962C8B-B14F-4D97-AF65-F5344CB8AC3E}">
        <p14:creationId xmlns:p14="http://schemas.microsoft.com/office/powerpoint/2010/main" val="3773755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DB9A54-9F3D-4271-AC66-B656B8D9AC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Aos meus cuidados, </a:t>
            </a:r>
          </a:p>
          <a:p>
            <a:r>
              <a:rPr lang="pt-BR" dirty="0"/>
              <a:t>aos meus tormentos, </a:t>
            </a:r>
          </a:p>
          <a:p>
            <a:r>
              <a:rPr lang="pt-BR" dirty="0"/>
              <a:t>Só Ele pode dar solução.</a:t>
            </a:r>
          </a:p>
        </p:txBody>
      </p:sp>
    </p:spTree>
    <p:extLst>
      <p:ext uri="{BB962C8B-B14F-4D97-AF65-F5344CB8AC3E}">
        <p14:creationId xmlns:p14="http://schemas.microsoft.com/office/powerpoint/2010/main" val="1498126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22F294E-4387-42A2-9476-3C9E86188E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Jesus Cristo contarei tudo </a:t>
            </a:r>
          </a:p>
          <a:p>
            <a:r>
              <a:rPr lang="pt-BR" dirty="0"/>
              <a:t>Que haja em meu peito </a:t>
            </a:r>
          </a:p>
          <a:p>
            <a:r>
              <a:rPr lang="pt-BR" dirty="0"/>
              <a:t>a me perturbar;</a:t>
            </a:r>
          </a:p>
        </p:txBody>
      </p:sp>
    </p:spTree>
    <p:extLst>
      <p:ext uri="{BB962C8B-B14F-4D97-AF65-F5344CB8AC3E}">
        <p14:creationId xmlns:p14="http://schemas.microsoft.com/office/powerpoint/2010/main" val="2165048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22F294E-4387-42A2-9476-3C9E86188E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meus cuidados, </a:t>
            </a:r>
          </a:p>
          <a:p>
            <a:r>
              <a:rPr lang="pt-BR" dirty="0"/>
              <a:t>meus sofrimentos,</a:t>
            </a:r>
          </a:p>
          <a:p>
            <a:r>
              <a:rPr lang="pt-BR" dirty="0"/>
              <a:t>Só Ele os pode suavizar.</a:t>
            </a:r>
          </a:p>
        </p:txBody>
      </p:sp>
    </p:spTree>
    <p:extLst>
      <p:ext uri="{BB962C8B-B14F-4D97-AF65-F5344CB8AC3E}">
        <p14:creationId xmlns:p14="http://schemas.microsoft.com/office/powerpoint/2010/main" val="4231286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10F7411-3CBE-4D6C-8BDC-37F91B5E14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Jesus Cristo, </a:t>
            </a:r>
          </a:p>
          <a:p>
            <a:r>
              <a:rPr lang="pt-BR" dirty="0"/>
              <a:t>meu Bem-Amado, </a:t>
            </a:r>
          </a:p>
          <a:p>
            <a:r>
              <a:rPr lang="pt-BR" dirty="0"/>
              <a:t>Narrarei sempre </a:t>
            </a:r>
          </a:p>
          <a:p>
            <a:r>
              <a:rPr lang="pt-BR" dirty="0"/>
              <a:t>minha aflição.</a:t>
            </a:r>
          </a:p>
        </p:txBody>
      </p:sp>
    </p:spTree>
    <p:extLst>
      <p:ext uri="{BB962C8B-B14F-4D97-AF65-F5344CB8AC3E}">
        <p14:creationId xmlns:p14="http://schemas.microsoft.com/office/powerpoint/2010/main" val="502233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DB9A54-9F3D-4271-AC66-B656B8D9AC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Aos meus cuidados, </a:t>
            </a:r>
          </a:p>
          <a:p>
            <a:r>
              <a:rPr lang="pt-BR" dirty="0"/>
              <a:t>aos meus tormentos, </a:t>
            </a:r>
          </a:p>
          <a:p>
            <a:r>
              <a:rPr lang="pt-BR" dirty="0"/>
              <a:t>Só Ele pode dar solução.</a:t>
            </a:r>
          </a:p>
        </p:txBody>
      </p:sp>
    </p:spTree>
    <p:extLst>
      <p:ext uri="{BB962C8B-B14F-4D97-AF65-F5344CB8AC3E}">
        <p14:creationId xmlns:p14="http://schemas.microsoft.com/office/powerpoint/2010/main" val="4193959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CEA229F-DD16-4CE2-9A1D-2A94961A17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Jesus Cristo </a:t>
            </a:r>
          </a:p>
          <a:p>
            <a:r>
              <a:rPr lang="pt-BR" dirty="0"/>
              <a:t>contarei tudo;</a:t>
            </a:r>
          </a:p>
          <a:p>
            <a:r>
              <a:rPr lang="pt-BR" dirty="0"/>
              <a:t>Ele é Amigo firme e leal. </a:t>
            </a:r>
          </a:p>
        </p:txBody>
      </p:sp>
    </p:spTree>
    <p:extLst>
      <p:ext uri="{BB962C8B-B14F-4D97-AF65-F5344CB8AC3E}">
        <p14:creationId xmlns:p14="http://schemas.microsoft.com/office/powerpoint/2010/main" val="2056612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CEA229F-DD16-4CE2-9A1D-2A94961A17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Basta pedir-Lhe </a:t>
            </a:r>
          </a:p>
          <a:p>
            <a:r>
              <a:rPr lang="pt-BR" dirty="0"/>
              <a:t>que, sem demora,</a:t>
            </a:r>
          </a:p>
          <a:p>
            <a:r>
              <a:rPr lang="pt-BR" dirty="0"/>
              <a:t>Aos meus pesares </a:t>
            </a:r>
          </a:p>
          <a:p>
            <a:r>
              <a:rPr lang="pt-BR" dirty="0"/>
              <a:t>dá fim cabal. </a:t>
            </a:r>
          </a:p>
        </p:txBody>
      </p:sp>
    </p:spTree>
    <p:extLst>
      <p:ext uri="{BB962C8B-B14F-4D97-AF65-F5344CB8AC3E}">
        <p14:creationId xmlns:p14="http://schemas.microsoft.com/office/powerpoint/2010/main" val="2755016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10F7411-3CBE-4D6C-8BDC-37F91B5E14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Jesus Cristo, </a:t>
            </a:r>
          </a:p>
          <a:p>
            <a:r>
              <a:rPr lang="pt-BR" dirty="0"/>
              <a:t>meu Bem-Amado, </a:t>
            </a:r>
          </a:p>
          <a:p>
            <a:r>
              <a:rPr lang="pt-BR" dirty="0"/>
              <a:t>Narrarei sempre </a:t>
            </a:r>
          </a:p>
          <a:p>
            <a:r>
              <a:rPr lang="pt-BR" dirty="0"/>
              <a:t>minha aflição.</a:t>
            </a:r>
          </a:p>
        </p:txBody>
      </p:sp>
    </p:spTree>
    <p:extLst>
      <p:ext uri="{BB962C8B-B14F-4D97-AF65-F5344CB8AC3E}">
        <p14:creationId xmlns:p14="http://schemas.microsoft.com/office/powerpoint/2010/main" val="116292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CONTAREI TUDO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DB9A54-9F3D-4271-AC66-B656B8D9AC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Aos meus cuidados, </a:t>
            </a:r>
          </a:p>
          <a:p>
            <a:r>
              <a:rPr lang="pt-BR" dirty="0"/>
              <a:t>aos meus tormentos, </a:t>
            </a:r>
          </a:p>
          <a:p>
            <a:r>
              <a:rPr lang="pt-BR" dirty="0"/>
              <a:t>Só Ele pode dar solução.</a:t>
            </a:r>
          </a:p>
        </p:txBody>
      </p:sp>
    </p:spTree>
    <p:extLst>
      <p:ext uri="{BB962C8B-B14F-4D97-AF65-F5344CB8AC3E}">
        <p14:creationId xmlns:p14="http://schemas.microsoft.com/office/powerpoint/2010/main" val="376550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</TotalTime>
  <Words>185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CONTAREI TUDO A JESUS</vt:lpstr>
      <vt:lpstr>CONTAREI TUDO A JESUS</vt:lpstr>
      <vt:lpstr>CONTAREI TUDO A JESUS</vt:lpstr>
      <vt:lpstr>CONTAREI TUDO A JESUS</vt:lpstr>
      <vt:lpstr>CONTAREI TUDO A JESUS</vt:lpstr>
      <vt:lpstr>CONTAREI TUDO A JESUS</vt:lpstr>
      <vt:lpstr>CONTAREI TUDO A JESUS</vt:lpstr>
      <vt:lpstr>CONTAREI TUDO A JESUS</vt:lpstr>
      <vt:lpstr>CONTAREI TUDO A JESUS</vt:lpstr>
      <vt:lpstr>CONTAREI TUDO A JESUS</vt:lpstr>
      <vt:lpstr>CONTAREI TUDO A JESUS</vt:lpstr>
      <vt:lpstr>CONTAREI TUDO A JESUS</vt:lpstr>
      <vt:lpstr>CONTAREI TUDO A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2019-06-12T22:45:37Z</dcterms:modified>
</cp:coreProperties>
</file>

<file path=docProps/thumbnail.jpeg>
</file>